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4660"/>
  </p:normalViewPr>
  <p:slideViewPr>
    <p:cSldViewPr>
      <p:cViewPr varScale="1">
        <p:scale>
          <a:sx n="69" d="100"/>
          <a:sy n="69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DA730-0B77-406D-9C48-F3A82C95058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3;&#1077;&#1082;&#1089;&#1077;&#1081;\Desktop\Osen_v_moem_serdce_-_Romance_Instrumental_Ver._(iPlay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voyrebenok.ru/zagadki-v-stihah-dlja-detej.shtml" TargetMode="External"/><Relationship Id="rId3" Type="http://schemas.openxmlformats.org/officeDocument/2006/relationships/hyperlink" Target="http://detochki-doma.ru/46-osennih-zagadok-pro-listopad-gerbariy-luzhi-i-mnogoe-drugoe/" TargetMode="External"/><Relationship Id="rId7" Type="http://schemas.openxmlformats.org/officeDocument/2006/relationships/hyperlink" Target="http://www.bolshoyvopros.ru/questions/653983-zagadka-po-nocham-v-moroznoj-mgle-ja-risuju-na-stekle-chto-eto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animatika.narod.ru/Nachalka4.htm" TargetMode="External"/><Relationship Id="rId11" Type="http://schemas.openxmlformats.org/officeDocument/2006/relationships/hyperlink" Target="http://zagadochki.ru/zagadka-nesu-ya-urozhai-polya-vnov-zasevayu.html" TargetMode="External"/><Relationship Id="rId5" Type="http://schemas.openxmlformats.org/officeDocument/2006/relationships/hyperlink" Target="http://chto-takoe-lyubov.net/stikhi-o-lyubvi/kollektsii-stikhov/7246" TargetMode="External"/><Relationship Id="rId10" Type="http://schemas.openxmlformats.org/officeDocument/2006/relationships/hyperlink" Target="http://zagadky.net/novogodnie_zagadki/12" TargetMode="External"/><Relationship Id="rId4" Type="http://schemas.openxmlformats.org/officeDocument/2006/relationships/hyperlink" Target="http://otvet.expert/v-belom-barhate-derevnya-i-zabori-i-derevya-a-kak-veter-napadetsm-474469" TargetMode="External"/><Relationship Id="rId9" Type="http://schemas.openxmlformats.org/officeDocument/2006/relationships/hyperlink" Target="http://www.vampodarok.com/kprazdnikam/ny/cont541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oboibox.ru/orig/Zimnyaya-reka-led-na-reke-rasstayal-ne-dokonca(oboibox.ru).jpg" TargetMode="External"/><Relationship Id="rId3" Type="http://schemas.openxmlformats.org/officeDocument/2006/relationships/hyperlink" Target="http://img0.liveinternet.ru/images/attach/c/9/106/723/106723586_original.gif" TargetMode="External"/><Relationship Id="rId7" Type="http://schemas.openxmlformats.org/officeDocument/2006/relationships/hyperlink" Target="http://www.fonstola.ru/large/201309/116975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mv.gorodskoitelegraf.ru/avto/1724-dorogi-stavropolya-pokroyutsya-silnym-gololedom.html" TargetMode="External"/><Relationship Id="rId5" Type="http://schemas.openxmlformats.org/officeDocument/2006/relationships/hyperlink" Target="https://img-fotki.yandex.ru/get/4714/65829824.1b/0_6967a_610006e6_XXXL" TargetMode="External"/><Relationship Id="rId10" Type="http://schemas.openxmlformats.org/officeDocument/2006/relationships/hyperlink" Target="http://www.ccdi.ru/upload/comments/b0bb47a60676402c0780ff6f15ab452e.jpg" TargetMode="External"/><Relationship Id="rId4" Type="http://schemas.openxmlformats.org/officeDocument/2006/relationships/hyperlink" Target="http://slinky.me/uploads/pic/8/tumblr_mskdckRtXe1spabt3o1_500.gif" TargetMode="External"/><Relationship Id="rId9" Type="http://schemas.openxmlformats.org/officeDocument/2006/relationships/hyperlink" Target="https://filed8-14.my.mail.ru/pic?url=http://img-fotki.yandex.ru/get/4700/naum-lidiya.28/0_44008_7931bb2a_XL&amp;mw=&amp;mh=&amp;sig=bb096648a012870e4f2eb77cee6fa43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coollady.ru/puc/4/osen-1/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024" cy="6912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556792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/>
              <a:t>Загадки </a:t>
            </a:r>
          </a:p>
          <a:p>
            <a:pPr algn="ctr"/>
            <a:r>
              <a:rPr lang="ru-RU" sz="7200" b="1" dirty="0" smtClean="0"/>
              <a:t>про явления природы осенью  </a:t>
            </a:r>
          </a:p>
        </p:txBody>
      </p:sp>
      <p:pic>
        <p:nvPicPr>
          <p:cNvPr id="12" name="Osen_v_moem_serdce_-_Romance_Instrumental_Ver.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7544" cy="4664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2276872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3"/>
              </a:rPr>
              <a:t>http://detochki-doma.ru/46-osennih-zagadok-pro-listopad-gerbariy-luzhi-i-mnogoe-drugoe/</a:t>
            </a:r>
            <a:r>
              <a:rPr lang="ru-RU" dirty="0" smtClean="0">
                <a:hlinkClick r:id="rId3"/>
              </a:rPr>
              <a:t>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4"/>
              </a:rPr>
              <a:t>http://otvet.expert/v-belom-barhate-derevnya-i-zabori-i-derevya-a-kak-veter-napadetsm-474469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5"/>
              </a:rPr>
              <a:t>http://chto-takoe-lyubov.net/stikhi-o-lyubvi/kollektsii-stikhov/7246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6"/>
              </a:rPr>
              <a:t>http://zanimatika.narod.ru/Nachalka4.htm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7"/>
              </a:rPr>
              <a:t>http://www.bolshoyvopros.ru/questions/653983-zagadka-po-nocham-v-moroznoj-mgle-ja-risuju-na-stekle-chto-eto.html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8"/>
              </a:rPr>
              <a:t>http://www.tvoyrebenok.ru/zagadki-v-stihah-dlja-detej.shtml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9"/>
              </a:rPr>
              <a:t>http://www.vampodarok.com/kprazdnikam/ny/cont541.html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10"/>
              </a:rPr>
              <a:t>http://zagadky.net/novogodnie_zagadki/12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11"/>
              </a:rPr>
              <a:t>http://zagadochki.ru/zagadka-nesu-ya-urozhai-polya-vnov-zasevayu.html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926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3"/>
              </a:rPr>
              <a:t>http://img0.liveinternet.ru/images/attach/c/9/106/723/106723586_original.gif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4"/>
              </a:rPr>
              <a:t>http://slinky.me/uploads/pic/8/tumblr_mskdckRtXe1spabt3o1_500.gif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5"/>
              </a:rPr>
              <a:t>https://img-fotki.yandex.ru/get/4714/65829824.1b/0_6967a_610006e6_XXXL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6"/>
              </a:rPr>
              <a:t>http://kmv.gorodskoitelegraf.ru/avto/1724-dorogi-stavropolya-pokroyutsya-silnym-gololedom.html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7"/>
              </a:rPr>
              <a:t>http://www.fonstola.ru/large/201309/116975.jpg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8"/>
              </a:rPr>
              <a:t>http://oboibox.ru/orig/Zimnyaya-reka-led-na-reke-rasstayal-ne-dokonca(oboibox.ru).jpg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9"/>
              </a:rPr>
              <a:t>https://filed8-14.my.mail.ru/pic?url=http%3A%2F%2Fimg-fotki.yandex.ru%2Fget%2F4700%2Fnaum-lidiya.28%2F0_44008_7931bb2a_XL&amp;mw=&amp;mh=&amp;sig=bb096648a012870e4f2eb77cee6fa438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10"/>
              </a:rPr>
              <a:t>http://www.ccdi.ru/upload/comments/b0bb47a60676402c0780ff6f15ab452e.jpg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www.coollady.ru/puc/4/osen-1/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3720" y="6309320"/>
            <a:ext cx="2196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60648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2800" dirty="0" smtClean="0"/>
              <a:t>Он </a:t>
            </a:r>
            <a:r>
              <a:rPr lang="ru-RU" sz="2800" dirty="0"/>
              <a:t>идет, а мы бежим, </a:t>
            </a:r>
            <a:br>
              <a:rPr lang="ru-RU" sz="2800" dirty="0"/>
            </a:br>
            <a:r>
              <a:rPr lang="ru-RU" sz="2800" dirty="0"/>
              <a:t>    </a:t>
            </a:r>
            <a:r>
              <a:rPr lang="ru-RU" sz="2800" dirty="0" smtClean="0"/>
              <a:t> Он </a:t>
            </a:r>
            <a:r>
              <a:rPr lang="ru-RU" sz="2800" dirty="0"/>
              <a:t>догонит все равно! </a:t>
            </a:r>
            <a:br>
              <a:rPr lang="ru-RU" sz="2800" dirty="0"/>
            </a:br>
            <a:r>
              <a:rPr lang="ru-RU" sz="2800" dirty="0"/>
              <a:t>     В дом укрыться мы спешим, </a:t>
            </a:r>
            <a:br>
              <a:rPr lang="ru-RU" sz="2800" dirty="0"/>
            </a:br>
            <a:r>
              <a:rPr lang="ru-RU" sz="2800" dirty="0"/>
              <a:t>     Будет к нам стучать в окно, </a:t>
            </a:r>
            <a:br>
              <a:rPr lang="ru-RU" sz="2800" dirty="0"/>
            </a:br>
            <a:r>
              <a:rPr lang="ru-RU" sz="2800" dirty="0"/>
              <a:t>     И по крыше тук да тук! </a:t>
            </a:r>
            <a:br>
              <a:rPr lang="ru-RU" sz="2800" dirty="0"/>
            </a:br>
            <a:r>
              <a:rPr lang="ru-RU" sz="2800" dirty="0"/>
              <a:t>     Нет, не впустим, милый друг!</a:t>
            </a:r>
          </a:p>
        </p:txBody>
      </p:sp>
      <p:pic>
        <p:nvPicPr>
          <p:cNvPr id="10" name="Содержимое 9" descr="106723586_origina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2996952"/>
            <a:ext cx="5629275" cy="3714750"/>
          </a:xfrm>
        </p:spPr>
      </p:pic>
      <p:sp>
        <p:nvSpPr>
          <p:cNvPr id="11" name="TextBox 10"/>
          <p:cNvSpPr txBox="1"/>
          <p:nvPr/>
        </p:nvSpPr>
        <p:spPr>
          <a:xfrm>
            <a:off x="7668344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Дождь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25" y="-10144"/>
            <a:ext cx="9157525" cy="68681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4077072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/>
              <a:t>В </a:t>
            </a:r>
            <a:r>
              <a:rPr lang="ru-RU" sz="2800" dirty="0"/>
              <a:t>белом бархате деревня - </a:t>
            </a:r>
            <a:br>
              <a:rPr lang="ru-RU" sz="2800" dirty="0"/>
            </a:br>
            <a:r>
              <a:rPr lang="ru-RU" sz="2800" dirty="0"/>
              <a:t>    И заборы, и деревья. </a:t>
            </a:r>
            <a:br>
              <a:rPr lang="ru-RU" sz="2800" dirty="0"/>
            </a:br>
            <a:r>
              <a:rPr lang="ru-RU" sz="2800" dirty="0"/>
              <a:t>    А как ветер нападет, </a:t>
            </a:r>
            <a:br>
              <a:rPr lang="ru-RU" sz="2800" dirty="0"/>
            </a:br>
            <a:r>
              <a:rPr lang="ru-RU" sz="2800" dirty="0"/>
              <a:t>    Этот бархат опадет</a:t>
            </a:r>
          </a:p>
        </p:txBody>
      </p:sp>
      <p:pic>
        <p:nvPicPr>
          <p:cNvPr id="8" name="Рисунок 7" descr="гифки-горы-Маттерхорн-альпы-19059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04664"/>
            <a:ext cx="5755742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2320" y="4005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Туман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/>
              <a:t>Листья желтые летят, </a:t>
            </a:r>
          </a:p>
          <a:p>
            <a:r>
              <a:rPr lang="ru-RU" sz="2800" dirty="0"/>
              <a:t>Падают, кружатся, </a:t>
            </a:r>
          </a:p>
          <a:p>
            <a:r>
              <a:rPr lang="ru-RU" sz="2800" dirty="0"/>
              <a:t>И под ноги просто так</a:t>
            </a:r>
          </a:p>
          <a:p>
            <a:r>
              <a:rPr lang="ru-RU" sz="2800" dirty="0" smtClean="0"/>
              <a:t>Как </a:t>
            </a:r>
            <a:r>
              <a:rPr lang="ru-RU" sz="2800" dirty="0"/>
              <a:t>ковер ложатся! </a:t>
            </a:r>
          </a:p>
          <a:p>
            <a:r>
              <a:rPr lang="ru-RU" sz="2800" dirty="0"/>
              <a:t>Что за желтый снегопад? </a:t>
            </a:r>
          </a:p>
          <a:p>
            <a:r>
              <a:rPr lang="ru-RU" sz="2800" dirty="0"/>
              <a:t>Это просто … </a:t>
            </a:r>
            <a:r>
              <a:rPr lang="ru-RU" dirty="0"/>
              <a:t>	</a:t>
            </a:r>
          </a:p>
        </p:txBody>
      </p:sp>
      <p:pic>
        <p:nvPicPr>
          <p:cNvPr id="6" name="Содержимое 5" descr="3fc5a4d6880a517bb0de11f37a017099. gi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3995936" cy="3995936"/>
          </a:xfrm>
        </p:spPr>
      </p:pic>
      <p:sp>
        <p:nvSpPr>
          <p:cNvPr id="8" name="TextBox 7"/>
          <p:cNvSpPr txBox="1"/>
          <p:nvPr/>
        </p:nvSpPr>
        <p:spPr>
          <a:xfrm>
            <a:off x="7164288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Листопад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3933056"/>
            <a:ext cx="49685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/>
              <a:t>Под ногами все куда-то </a:t>
            </a:r>
            <a:br>
              <a:rPr lang="ru-RU" sz="2800" dirty="0"/>
            </a:br>
            <a:r>
              <a:rPr lang="ru-RU" sz="2800" dirty="0"/>
              <a:t>Ускользает и плывет. </a:t>
            </a:r>
            <a:br>
              <a:rPr lang="ru-RU" sz="2800" dirty="0"/>
            </a:br>
            <a:r>
              <a:rPr lang="ru-RU" sz="2800" dirty="0"/>
              <a:t>И смешно, и страшновато: </a:t>
            </a:r>
            <a:br>
              <a:rPr lang="ru-RU" sz="2800" dirty="0"/>
            </a:br>
            <a:r>
              <a:rPr lang="ru-RU" sz="2800" dirty="0"/>
              <a:t>На дороге …</a:t>
            </a:r>
          </a:p>
          <a:p>
            <a:endParaRPr lang="ru-RU" dirty="0"/>
          </a:p>
        </p:txBody>
      </p:sp>
      <p:pic>
        <p:nvPicPr>
          <p:cNvPr id="7" name="Содержимое 6" descr="1423734804_golol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286250" cy="2962275"/>
          </a:xfrm>
        </p:spPr>
      </p:pic>
      <p:sp>
        <p:nvSpPr>
          <p:cNvPr id="8" name="TextBox 7"/>
          <p:cNvSpPr txBox="1"/>
          <p:nvPr/>
        </p:nvSpPr>
        <p:spPr>
          <a:xfrm>
            <a:off x="7668344" y="33569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Гололед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55446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/>
              <a:t>По </a:t>
            </a:r>
            <a:r>
              <a:rPr lang="ru-RU" sz="2800" dirty="0"/>
              <a:t>ночам, в морозной мгле,</a:t>
            </a:r>
            <a:br>
              <a:rPr lang="ru-RU" sz="2800" dirty="0"/>
            </a:br>
            <a:r>
              <a:rPr lang="ru-RU" sz="2800" dirty="0"/>
              <a:t>    Я рисую на стекле.</a:t>
            </a:r>
            <a:br>
              <a:rPr lang="ru-RU" sz="2800" dirty="0"/>
            </a:br>
            <a:r>
              <a:rPr lang="ru-RU" sz="2800" dirty="0"/>
              <a:t>    Утром виден из-за штор</a:t>
            </a:r>
            <a:br>
              <a:rPr lang="ru-RU" sz="2800" dirty="0"/>
            </a:br>
            <a:r>
              <a:rPr lang="ru-RU" sz="2800" dirty="0"/>
              <a:t>    Мой затейливый узор.</a:t>
            </a:r>
            <a:br>
              <a:rPr lang="ru-RU" sz="2800" dirty="0"/>
            </a:br>
            <a:r>
              <a:rPr lang="ru-RU" sz="2800" dirty="0"/>
              <a:t>    И деревья, и кусты</a:t>
            </a:r>
            <a:br>
              <a:rPr lang="ru-RU" sz="2800" dirty="0"/>
            </a:br>
            <a:r>
              <a:rPr lang="ru-RU" sz="2800" dirty="0"/>
              <a:t>    Небывалой красоты.</a:t>
            </a:r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6" name="Содержимое 5" descr="look.com.ua-812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996952"/>
            <a:ext cx="5328592" cy="3330370"/>
          </a:xfrm>
        </p:spPr>
      </p:pic>
      <p:sp>
        <p:nvSpPr>
          <p:cNvPr id="7" name="TextBox 6"/>
          <p:cNvSpPr txBox="1"/>
          <p:nvPr/>
        </p:nvSpPr>
        <p:spPr>
          <a:xfrm>
            <a:off x="2195736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Иней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404664"/>
            <a:ext cx="54726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Без досок, без топоров </a:t>
            </a:r>
          </a:p>
          <a:p>
            <a:r>
              <a:rPr lang="ru-RU" sz="2800" dirty="0"/>
              <a:t>Через речку мост готов. </a:t>
            </a:r>
          </a:p>
          <a:p>
            <a:r>
              <a:rPr lang="ru-RU" sz="2800" dirty="0"/>
              <a:t>Мост, как синее стекло: </a:t>
            </a:r>
          </a:p>
          <a:p>
            <a:r>
              <a:rPr lang="ru-RU" sz="2800" dirty="0"/>
              <a:t>Скользко, весело, светло!</a:t>
            </a:r>
          </a:p>
          <a:p>
            <a:endParaRPr lang="ru-RU" dirty="0"/>
          </a:p>
        </p:txBody>
      </p:sp>
      <p:pic>
        <p:nvPicPr>
          <p:cNvPr id="6" name="Содержимое 5" descr="f13b1edf21b26a860f81e23264a0fd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2564904"/>
            <a:ext cx="5484101" cy="4113076"/>
          </a:xfrm>
        </p:spPr>
      </p:pic>
      <p:sp>
        <p:nvSpPr>
          <p:cNvPr id="8" name="TextBox 7"/>
          <p:cNvSpPr txBox="1"/>
          <p:nvPr/>
        </p:nvSpPr>
        <p:spPr>
          <a:xfrm>
            <a:off x="7524328" y="61653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Лед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54726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Пушистый ковер - </a:t>
            </a:r>
            <a:br>
              <a:rPr lang="ru-RU" sz="2800" dirty="0"/>
            </a:br>
            <a:r>
              <a:rPr lang="ru-RU" sz="2800" dirty="0"/>
              <a:t>Не руками ткан, </a:t>
            </a:r>
            <a:br>
              <a:rPr lang="ru-RU" sz="2800" dirty="0"/>
            </a:br>
            <a:r>
              <a:rPr lang="ru-RU" sz="2800" dirty="0"/>
              <a:t>Не шелками шит, </a:t>
            </a:r>
            <a:br>
              <a:rPr lang="ru-RU" sz="2800" dirty="0"/>
            </a:br>
            <a:r>
              <a:rPr lang="ru-RU" sz="2800" dirty="0"/>
              <a:t>При солнце, при месяце, </a:t>
            </a:r>
            <a:br>
              <a:rPr lang="ru-RU" sz="2800" dirty="0"/>
            </a:br>
            <a:r>
              <a:rPr lang="ru-RU" sz="2800" dirty="0"/>
              <a:t>Серебром блестит.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15972336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4762500" cy="3571875"/>
          </a:xfrm>
        </p:spPr>
      </p:pic>
      <p:sp>
        <p:nvSpPr>
          <p:cNvPr id="7" name="TextBox 6"/>
          <p:cNvSpPr txBox="1"/>
          <p:nvPr/>
        </p:nvSpPr>
        <p:spPr>
          <a:xfrm>
            <a:off x="2915816" y="60932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Снег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3933056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Несу я урожаи,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Поля вновь засеваю,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Птиц к югу отправляю,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Деревья раздеваю,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Но не касаюсь сосен и елочек.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Я - ...</a:t>
            </a:r>
          </a:p>
        </p:txBody>
      </p:sp>
      <p:pic>
        <p:nvPicPr>
          <p:cNvPr id="7" name="Содержимое 6" descr="detskaja_ah_kakaja_os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39952" y="476672"/>
            <a:ext cx="4525963" cy="4525963"/>
          </a:xfrm>
        </p:spPr>
      </p:pic>
      <p:sp>
        <p:nvSpPr>
          <p:cNvPr id="8" name="TextBox 7"/>
          <p:cNvSpPr txBox="1"/>
          <p:nvPr/>
        </p:nvSpPr>
        <p:spPr>
          <a:xfrm>
            <a:off x="7236296" y="50131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Осень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156</Words>
  <Application>Microsoft Office PowerPoint</Application>
  <PresentationFormat>Экран (4:3)</PresentationFormat>
  <Paragraphs>47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admin</cp:lastModifiedBy>
  <cp:revision>30</cp:revision>
  <dcterms:created xsi:type="dcterms:W3CDTF">2016-11-01T11:53:52Z</dcterms:created>
  <dcterms:modified xsi:type="dcterms:W3CDTF">2020-10-26T07:28:41Z</dcterms:modified>
</cp:coreProperties>
</file>